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>
        <p:scale>
          <a:sx n="125" d="100"/>
          <a:sy n="125" d="100"/>
        </p:scale>
        <p:origin x="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422</TotalTime>
  <Words>3286</Words>
  <Application>Microsoft Macintosh PowerPoint</Application>
  <PresentationFormat>Widescreen</PresentationFormat>
  <Paragraphs>977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10</cp:revision>
  <dcterms:created xsi:type="dcterms:W3CDTF">2022-12-10T15:54:36Z</dcterms:created>
  <dcterms:modified xsi:type="dcterms:W3CDTF">2022-12-14T13:56:58Z</dcterms:modified>
</cp:coreProperties>
</file>